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491F6-702E-476B-BC5A-3F2FFB9E8783}" v="46" dt="2020-12-19T07:06:50.767"/>
    <p1510:client id="{2BA9874C-1CA6-46C5-BB2C-16E18966436F}" v="218" dt="2020-12-20T04:34:14.682"/>
    <p1510:client id="{4504EE8F-1581-4658-8A93-FC1FDCCB33C6}" v="720" dt="2020-12-20T05:12:45.238"/>
    <p1510:client id="{5CD59DB3-DEFA-4670-843B-EF62EA58F3B6}" v="322" dt="2020-12-20T05:22:16.989"/>
    <p1510:client id="{93FFC6A2-1EA2-4D2B-8352-A1EC2268D8F1}" v="54" dt="2020-12-20T07:31:48.025"/>
    <p1510:client id="{EA7FD3D1-6748-4972-8BF7-C74656743514}" v="1744" dt="2020-12-19T06:29:55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aidnetworks.org/coronavirus-is-the-r-number-still-useful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achonline.ca/tools-trends/ten-facts-about-artificial-intelligenc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acklab.cz/2014/01/12/logo-opencv" TargetMode="External"/><Relationship Id="rId5" Type="http://schemas.openxmlformats.org/officeDocument/2006/relationships/image" Target="../media/image8.gif"/><Relationship Id="rId4" Type="http://schemas.openxmlformats.org/officeDocument/2006/relationships/hyperlink" Target="http://www.pngall.com/python-logo-pn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dark, sitting, light, vase&#10;&#10;Description automatically generated">
            <a:extLst>
              <a:ext uri="{FF2B5EF4-FFF2-40B4-BE49-F238E27FC236}">
                <a16:creationId xmlns:a16="http://schemas.microsoft.com/office/drawing/2014/main" id="{003C5F02-94EB-4766-92BC-11EB0B796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Book Antiqua"/>
                <a:cs typeface="Calibri Light"/>
              </a:rPr>
              <a:t>Covid Combat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200">
                <a:latin typeface="Book Antiqua"/>
                <a:cs typeface="Calibri"/>
              </a:rPr>
              <a:t>Presented by: Team Zeta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82057-3299-4403-81BC-7243E5E67C39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lit up city at night&#10;&#10;Description automatically generated">
            <a:extLst>
              <a:ext uri="{FF2B5EF4-FFF2-40B4-BE49-F238E27FC236}">
                <a16:creationId xmlns:a16="http://schemas.microsoft.com/office/drawing/2014/main" id="{92548204-2631-4DD6-AC51-69C5D598E3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292" t="9091" r="311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5B99B-D95A-49E0-9AAD-CEF6D5841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>
                <a:latin typeface="Book Antiqua"/>
                <a:cs typeface="Calibri Light"/>
              </a:rPr>
              <a:t>Problem Statement</a:t>
            </a:r>
            <a:endParaRPr lang="en-US" sz="4000">
              <a:latin typeface="Book Antiqu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29AE7-B855-4B99-BD6F-CF1EA79B2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52" y="1986065"/>
            <a:ext cx="4328496" cy="42218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latin typeface="Book Antiqua"/>
                <a:cs typeface="Calibri"/>
              </a:rPr>
              <a:t>AI/ML: 001 (AI Open Innovation)</a:t>
            </a:r>
          </a:p>
          <a:p>
            <a:r>
              <a:rPr lang="en-US" sz="1800" dirty="0">
                <a:latin typeface="Book Antiqua"/>
                <a:cs typeface="Calibri"/>
              </a:rPr>
              <a:t>Covid-19 has plagued the world and has been responsible for lockdowns &amp; isolation across the globe. Despite the decreasing rate of covid-19 cases, we still need to take appropriate precautions when in public places which include: offices, schools and colleges, shopping malls, etc. </a:t>
            </a:r>
          </a:p>
          <a:p>
            <a:r>
              <a:rPr lang="en-US" sz="1800" dirty="0">
                <a:latin typeface="Book Antiqua"/>
                <a:cs typeface="Calibri"/>
              </a:rPr>
              <a:t>Considering this as our base problem, we intend to develop a solution which will address social distancing protocols in public places.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4979A7-6652-4399-8D57-54C1EF27B848}"/>
              </a:ext>
            </a:extLst>
          </p:cNvPr>
          <p:cNvSpPr txBox="1"/>
          <p:nvPr/>
        </p:nvSpPr>
        <p:spPr>
          <a:xfrm>
            <a:off x="9870532" y="6657945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8753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BE5D0-8DA9-401D-BD3B-5F3609B1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295" y="1396289"/>
            <a:ext cx="4668257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Book Antiqua"/>
              </a:rPr>
              <a:t>What is Covid Combat?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C7E522FF-65A7-4884-B4BC-07B850E0C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8" r="5369" b="-4"/>
          <a:stretch/>
        </p:blipFill>
        <p:spPr>
          <a:xfrm>
            <a:off x="355912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5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8D9DD02-96E5-458E-81E0-1206C41A5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02" r="1" b="19387"/>
          <a:stretch/>
        </p:blipFill>
        <p:spPr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D08C5F-FD87-4254-94D9-7C35592DF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86" r="-4" b="-4"/>
          <a:stretch/>
        </p:blipFill>
        <p:spPr>
          <a:xfrm>
            <a:off x="4825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4570D-E091-4BF5-9156-0B4FD37DF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296" y="2871982"/>
            <a:ext cx="5096881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Book Antiqua"/>
              </a:rPr>
              <a:t>Covid Combat is a multifaceted social distancing solution which primarily involves three functionalities:</a:t>
            </a:r>
          </a:p>
          <a:p>
            <a:pPr lvl="1"/>
            <a:r>
              <a:rPr lang="en-US" sz="1800" dirty="0">
                <a:latin typeface="Book Antiqua"/>
              </a:rPr>
              <a:t>Face Mask Detection</a:t>
            </a:r>
          </a:p>
          <a:p>
            <a:pPr lvl="1"/>
            <a:r>
              <a:rPr lang="en-US" sz="1800" dirty="0">
                <a:latin typeface="Book Antiqua"/>
              </a:rPr>
              <a:t>Social Distancing Detection</a:t>
            </a:r>
          </a:p>
          <a:p>
            <a:pPr lvl="1"/>
            <a:r>
              <a:rPr lang="en-US" sz="1800" dirty="0">
                <a:latin typeface="Book Antiqua"/>
              </a:rPr>
              <a:t>Facial Attendance and Recognition system</a:t>
            </a:r>
            <a:br>
              <a:rPr lang="en-US" sz="1800" dirty="0">
                <a:latin typeface="Book Antiqua"/>
              </a:rPr>
            </a:br>
            <a:br>
              <a:rPr lang="en-US" sz="1800" dirty="0">
                <a:latin typeface="Book Antiqua"/>
              </a:rPr>
            </a:br>
            <a:r>
              <a:rPr lang="en-US" sz="1800" dirty="0">
                <a:latin typeface="Book Antiqua"/>
              </a:rPr>
              <a:t> </a:t>
            </a:r>
            <a:endParaRPr lang="en-US" sz="1800" dirty="0">
              <a:latin typeface="Book Antiqua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52AD4-56BB-4EB8-AC45-6321C1E2FD4B}"/>
              </a:ext>
            </a:extLst>
          </p:cNvPr>
          <p:cNvSpPr txBox="1"/>
          <p:nvPr/>
        </p:nvSpPr>
        <p:spPr>
          <a:xfrm>
            <a:off x="6943148" y="4907188"/>
            <a:ext cx="4974532" cy="160552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ook Antiqua"/>
              </a:rPr>
              <a:t>The future plan of this system is to integrate all the three functionalities into a single web based application.</a:t>
            </a:r>
          </a:p>
        </p:txBody>
      </p:sp>
    </p:spTree>
    <p:extLst>
      <p:ext uri="{BB962C8B-B14F-4D97-AF65-F5344CB8AC3E}">
        <p14:creationId xmlns:p14="http://schemas.microsoft.com/office/powerpoint/2010/main" val="3424256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954E6F-AA66-4942-9680-4EDE16CCB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87B8BB-755D-425F-BFE3-6D1730EDC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900" y="1144506"/>
            <a:ext cx="8061196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latin typeface="Bookman Old Style"/>
                <a:cs typeface="Lucida Sans Unicode"/>
              </a:rPr>
              <a:t>Tech Stack</a:t>
            </a:r>
            <a:endParaRPr lang="en-US" sz="4000" b="1" kern="1200">
              <a:latin typeface="Bookman Old Style"/>
              <a:cs typeface="Lucida Sans Unicode"/>
            </a:endParaRPr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B9DAEF3D-4291-4B5B-BAB6-38F7777FE1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062" r="21348" b="-4"/>
          <a:stretch/>
        </p:blipFill>
        <p:spPr>
          <a:xfrm>
            <a:off x="1185832" y="259494"/>
            <a:ext cx="2168653" cy="1919449"/>
          </a:xfrm>
          <a:custGeom>
            <a:avLst/>
            <a:gdLst/>
            <a:ahLst/>
            <a:cxnLst/>
            <a:rect l="l" t="t" r="r" b="b"/>
            <a:pathLst>
              <a:path w="2034550" h="1797684">
                <a:moveTo>
                  <a:pt x="585760" y="0"/>
                </a:moveTo>
                <a:cubicBezTo>
                  <a:pt x="585760" y="0"/>
                  <a:pt x="585760" y="0"/>
                  <a:pt x="1448790" y="0"/>
                </a:cubicBezTo>
                <a:cubicBezTo>
                  <a:pt x="1502846" y="0"/>
                  <a:pt x="1555038" y="29714"/>
                  <a:pt x="1581134" y="77999"/>
                </a:cubicBezTo>
                <a:cubicBezTo>
                  <a:pt x="1581134" y="77999"/>
                  <a:pt x="1581134" y="77999"/>
                  <a:pt x="2013580" y="822701"/>
                </a:cubicBezTo>
                <a:cubicBezTo>
                  <a:pt x="2041540" y="869128"/>
                  <a:pt x="2041540" y="928556"/>
                  <a:pt x="2013580" y="974984"/>
                </a:cubicBezTo>
                <a:cubicBezTo>
                  <a:pt x="2013580" y="974984"/>
                  <a:pt x="2013580" y="974984"/>
                  <a:pt x="1581134" y="1719685"/>
                </a:cubicBezTo>
                <a:cubicBezTo>
                  <a:pt x="1555038" y="1767970"/>
                  <a:pt x="1502846" y="1797684"/>
                  <a:pt x="1448790" y="1797684"/>
                </a:cubicBezTo>
                <a:cubicBezTo>
                  <a:pt x="1448790" y="1797684"/>
                  <a:pt x="1448790" y="1797684"/>
                  <a:pt x="585760" y="1797684"/>
                </a:cubicBezTo>
                <a:cubicBezTo>
                  <a:pt x="529841" y="1797684"/>
                  <a:pt x="479513" y="1767970"/>
                  <a:pt x="451553" y="1719685"/>
                </a:cubicBezTo>
                <a:cubicBezTo>
                  <a:pt x="451553" y="1719685"/>
                  <a:pt x="451553" y="1719685"/>
                  <a:pt x="20970" y="974984"/>
                </a:cubicBezTo>
                <a:cubicBezTo>
                  <a:pt x="-6990" y="928556"/>
                  <a:pt x="-6990" y="869128"/>
                  <a:pt x="20970" y="822701"/>
                </a:cubicBezTo>
                <a:cubicBezTo>
                  <a:pt x="20970" y="822701"/>
                  <a:pt x="20970" y="822701"/>
                  <a:pt x="451553" y="77999"/>
                </a:cubicBezTo>
                <a:cubicBezTo>
                  <a:pt x="479513" y="29714"/>
                  <a:pt x="529841" y="0"/>
                  <a:pt x="585760" y="0"/>
                </a:cubicBezTo>
                <a:close/>
              </a:path>
            </a:pathLst>
          </a:custGeom>
          <a:ln w="63500">
            <a:solidFill>
              <a:schemeClr val="tx1">
                <a:alpha val="80000"/>
              </a:schemeClr>
            </a:solidFill>
          </a:ln>
        </p:spPr>
      </p:pic>
      <p:pic>
        <p:nvPicPr>
          <p:cNvPr id="15" name="Picture 16" descr="Icon&#10;&#10;Description automatically generated">
            <a:extLst>
              <a:ext uri="{FF2B5EF4-FFF2-40B4-BE49-F238E27FC236}">
                <a16:creationId xmlns:a16="http://schemas.microsoft.com/office/drawing/2014/main" id="{D1663B6D-1333-4653-89A0-3BB46C6A7B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16" b="5280"/>
          <a:stretch/>
        </p:blipFill>
        <p:spPr>
          <a:xfrm>
            <a:off x="798275" y="1996671"/>
            <a:ext cx="1356057" cy="1202698"/>
          </a:xfrm>
          <a:custGeom>
            <a:avLst/>
            <a:gdLst/>
            <a:ahLst/>
            <a:cxnLst/>
            <a:rect l="l" t="t" r="r" b="b"/>
            <a:pathLst>
              <a:path w="2034550" h="1797684">
                <a:moveTo>
                  <a:pt x="585760" y="0"/>
                </a:moveTo>
                <a:cubicBezTo>
                  <a:pt x="585760" y="0"/>
                  <a:pt x="585760" y="0"/>
                  <a:pt x="1448790" y="0"/>
                </a:cubicBezTo>
                <a:cubicBezTo>
                  <a:pt x="1502846" y="0"/>
                  <a:pt x="1555038" y="29714"/>
                  <a:pt x="1581134" y="77999"/>
                </a:cubicBezTo>
                <a:cubicBezTo>
                  <a:pt x="1581134" y="77999"/>
                  <a:pt x="1581134" y="77999"/>
                  <a:pt x="2013580" y="822701"/>
                </a:cubicBezTo>
                <a:cubicBezTo>
                  <a:pt x="2041540" y="869128"/>
                  <a:pt x="2041540" y="928556"/>
                  <a:pt x="2013580" y="974984"/>
                </a:cubicBezTo>
                <a:cubicBezTo>
                  <a:pt x="2013580" y="974984"/>
                  <a:pt x="2013580" y="974984"/>
                  <a:pt x="1581134" y="1719685"/>
                </a:cubicBezTo>
                <a:cubicBezTo>
                  <a:pt x="1555038" y="1767970"/>
                  <a:pt x="1502846" y="1797684"/>
                  <a:pt x="1448790" y="1797684"/>
                </a:cubicBezTo>
                <a:cubicBezTo>
                  <a:pt x="1448790" y="1797684"/>
                  <a:pt x="1448790" y="1797684"/>
                  <a:pt x="585760" y="1797684"/>
                </a:cubicBezTo>
                <a:cubicBezTo>
                  <a:pt x="529841" y="1797684"/>
                  <a:pt x="479513" y="1767970"/>
                  <a:pt x="451553" y="1719685"/>
                </a:cubicBezTo>
                <a:cubicBezTo>
                  <a:pt x="451553" y="1719685"/>
                  <a:pt x="451553" y="1719685"/>
                  <a:pt x="20970" y="974984"/>
                </a:cubicBezTo>
                <a:cubicBezTo>
                  <a:pt x="-6990" y="928556"/>
                  <a:pt x="-6990" y="869128"/>
                  <a:pt x="20970" y="822701"/>
                </a:cubicBezTo>
                <a:cubicBezTo>
                  <a:pt x="20970" y="822701"/>
                  <a:pt x="20970" y="822701"/>
                  <a:pt x="451553" y="77999"/>
                </a:cubicBezTo>
                <a:cubicBezTo>
                  <a:pt x="479513" y="29714"/>
                  <a:pt x="529841" y="0"/>
                  <a:pt x="585760" y="0"/>
                </a:cubicBezTo>
                <a:close/>
              </a:path>
            </a:pathLst>
          </a:custGeom>
          <a:ln w="63500">
            <a:solidFill>
              <a:schemeClr val="tx1">
                <a:alpha val="80000"/>
              </a:schemeClr>
            </a:solidFill>
          </a:ln>
        </p:spPr>
      </p:pic>
      <p:sp>
        <p:nvSpPr>
          <p:cNvPr id="42" name="Freeform 5">
            <a:extLst>
              <a:ext uri="{FF2B5EF4-FFF2-40B4-BE49-F238E27FC236}">
                <a16:creationId xmlns:a16="http://schemas.microsoft.com/office/drawing/2014/main" id="{98EAE491-836F-49A1-85E2-FC38BABB2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B7F48-5D03-439C-B4E4-6323D516E172}"/>
              </a:ext>
            </a:extLst>
          </p:cNvPr>
          <p:cNvSpPr txBox="1"/>
          <p:nvPr/>
        </p:nvSpPr>
        <p:spPr>
          <a:xfrm>
            <a:off x="4031898" y="2519747"/>
            <a:ext cx="8061197" cy="28048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/>
              </a:rPr>
              <a:t>Python 3.8 Open Source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/>
              </a:rPr>
              <a:t>OpenCV 4.4.0.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err="1">
                <a:latin typeface="Bookman Old Style"/>
              </a:rPr>
              <a:t>Tkinter</a:t>
            </a:r>
            <a:r>
              <a:rPr lang="en-US" sz="2400" dirty="0">
                <a:latin typeface="Bookman Old Style"/>
              </a:rPr>
              <a:t> 0.1.0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/>
              </a:rPr>
              <a:t>YOLO v3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Bookman Old Style"/>
              </a:rPr>
              <a:t>MobileNetv2 pretrained network</a:t>
            </a:r>
            <a:endParaRPr lang="en-US" sz="2400" dirty="0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3255411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EC598-CCDB-4B95-A6C4-2AF3E7709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latin typeface="Bookman Old Style"/>
                <a:cs typeface="Calibri Light"/>
              </a:rPr>
              <a:t>System Flow</a:t>
            </a:r>
            <a:endParaRPr lang="en-US" sz="5400">
              <a:latin typeface="Bookman Old Styl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6927D0-9BB1-4A7B-9BCD-24587FFAC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710"/>
          <a:stretch/>
        </p:blipFill>
        <p:spPr>
          <a:xfrm>
            <a:off x="5682410" y="395330"/>
            <a:ext cx="6005727" cy="59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3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AC28-CBB7-4BC8-A3D0-8E436CF97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latin typeface="Book Antiqua"/>
              </a:rPr>
              <a:t>Face Mask Detection</a:t>
            </a:r>
          </a:p>
        </p:txBody>
      </p:sp>
      <p:pic>
        <p:nvPicPr>
          <p:cNvPr id="5" name="Picture 5" descr="A group of people in front of a crowd&#10;&#10;Description automatically generated">
            <a:extLst>
              <a:ext uri="{FF2B5EF4-FFF2-40B4-BE49-F238E27FC236}">
                <a16:creationId xmlns:a16="http://schemas.microsoft.com/office/drawing/2014/main" id="{A50FA504-7AF4-4F2C-81F5-1C03D116D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3" r="3" b="3"/>
          <a:stretch/>
        </p:blipFill>
        <p:spPr>
          <a:xfrm>
            <a:off x="609600" y="2423680"/>
            <a:ext cx="5212080" cy="3856948"/>
          </a:xfrm>
          <a:prstGeom prst="rect">
            <a:avLst/>
          </a:prstGeom>
        </p:spPr>
      </p:pic>
      <p:cxnSp>
        <p:nvCxnSpPr>
          <p:cNvPr id="13" name="Straight Connector 14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person, indoor, green, looking&#10;&#10;Description automatically generated">
            <a:extLst>
              <a:ext uri="{FF2B5EF4-FFF2-40B4-BE49-F238E27FC236}">
                <a16:creationId xmlns:a16="http://schemas.microsoft.com/office/drawing/2014/main" id="{6E8D9F15-8304-47E8-871C-EAE01E934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2" b="8907"/>
          <a:stretch/>
        </p:blipFill>
        <p:spPr>
          <a:xfrm>
            <a:off x="6370320" y="2423040"/>
            <a:ext cx="5212080" cy="3857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3A8288-D447-4489-9E3B-5E9C829353D6}"/>
              </a:ext>
            </a:extLst>
          </p:cNvPr>
          <p:cNvSpPr txBox="1"/>
          <p:nvPr/>
        </p:nvSpPr>
        <p:spPr>
          <a:xfrm>
            <a:off x="563411" y="1941273"/>
            <a:ext cx="52588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Book Antiqua"/>
              </a:rPr>
              <a:t>Static Output image: Mask Detection</a:t>
            </a:r>
            <a:endParaRPr lang="en-US">
              <a:latin typeface="Book Antiqua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83C0F8-9B80-4603-9119-E0C850038237}"/>
              </a:ext>
            </a:extLst>
          </p:cNvPr>
          <p:cNvSpPr txBox="1"/>
          <p:nvPr/>
        </p:nvSpPr>
        <p:spPr>
          <a:xfrm>
            <a:off x="6249053" y="1938011"/>
            <a:ext cx="52692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Book Antiqua"/>
              </a:rPr>
              <a:t>Screenshot by Webcam: Mask Detection</a:t>
            </a:r>
          </a:p>
        </p:txBody>
      </p:sp>
    </p:spTree>
    <p:extLst>
      <p:ext uri="{BB962C8B-B14F-4D97-AF65-F5344CB8AC3E}">
        <p14:creationId xmlns:p14="http://schemas.microsoft.com/office/powerpoint/2010/main" val="2706187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44F5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D727C-F492-439F-81B5-D9175EFDA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Book Antiqua"/>
              </a:rPr>
              <a:t>Social Distancing Detection</a:t>
            </a:r>
          </a:p>
        </p:txBody>
      </p:sp>
      <p:pic>
        <p:nvPicPr>
          <p:cNvPr id="4" name="Picture 4" descr="A picture containing building, sitting, young, person&#10;&#10;Description automatically generated">
            <a:extLst>
              <a:ext uri="{FF2B5EF4-FFF2-40B4-BE49-F238E27FC236}">
                <a16:creationId xmlns:a16="http://schemas.microsoft.com/office/drawing/2014/main" id="{F63A19A6-751D-4B6E-BDE5-EB37F0396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15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9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D6B7F-24C9-47C5-A6AC-1B8FE7135319}"/>
              </a:ext>
            </a:extLst>
          </p:cNvPr>
          <p:cNvSpPr txBox="1"/>
          <p:nvPr/>
        </p:nvSpPr>
        <p:spPr>
          <a:xfrm>
            <a:off x="7590909" y="917725"/>
            <a:ext cx="4218053" cy="48523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Book Antiqua"/>
              </a:rPr>
              <a:t>This live footage was used for generating the output video using YOLO v3 weights and Euclidian distance.</a:t>
            </a:r>
            <a:endParaRPr lang="en-US" sz="2800">
              <a:solidFill>
                <a:srgbClr val="FFFFFF"/>
              </a:solidFill>
              <a:latin typeface="Book Antiqua"/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>
              <a:solidFill>
                <a:srgbClr val="FFFFFF"/>
              </a:solidFill>
              <a:latin typeface="Book Antiqu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Book Antiqua"/>
                <a:cs typeface="Calibri"/>
              </a:rPr>
              <a:t>The number of violations recorded is also depicted in the video.</a:t>
            </a:r>
          </a:p>
        </p:txBody>
      </p:sp>
    </p:spTree>
    <p:extLst>
      <p:ext uri="{BB962C8B-B14F-4D97-AF65-F5344CB8AC3E}">
        <p14:creationId xmlns:p14="http://schemas.microsoft.com/office/powerpoint/2010/main" val="3419900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4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702DD-9E5E-41BF-A442-5527062C8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217454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Book Antiqua"/>
              </a:rPr>
              <a:t>Face Attendance System</a:t>
            </a:r>
            <a:br>
              <a:rPr lang="en-US" sz="3600" b="1" dirty="0">
                <a:latin typeface="Book Antiqua"/>
              </a:rPr>
            </a:br>
            <a:br>
              <a:rPr lang="en-US" sz="3600" b="1" dirty="0">
                <a:latin typeface="Book Antiqua"/>
              </a:rPr>
            </a:br>
            <a:endParaRPr lang="en-US" sz="3600" b="1">
              <a:solidFill>
                <a:srgbClr val="FFFFFF"/>
              </a:solidFill>
              <a:latin typeface="Book Antiqua"/>
              <a:cs typeface="Calibri Light"/>
            </a:endParaRP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27527B-6D94-4D87-8E10-76021C188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103" y="1063625"/>
            <a:ext cx="7742917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5B099E-D65A-492E-83EB-81EBE952298E}"/>
              </a:ext>
            </a:extLst>
          </p:cNvPr>
          <p:cNvSpPr txBox="1"/>
          <p:nvPr/>
        </p:nvSpPr>
        <p:spPr>
          <a:xfrm>
            <a:off x="9129386" y="2344455"/>
            <a:ext cx="274319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lang="en-US" dirty="0">
                <a:solidFill>
                  <a:schemeClr val="bg1"/>
                </a:solidFill>
                <a:latin typeface="Book Antiqua"/>
                <a:cs typeface="Calibri"/>
              </a:rPr>
              <a:t>Recognized face after training. The attendance is marked for the cognized person and is added into the csv which can be downloaded later.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20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Thank You Thanks Gratitude · Free image on Pixabay">
            <a:extLst>
              <a:ext uri="{FF2B5EF4-FFF2-40B4-BE49-F238E27FC236}">
                <a16:creationId xmlns:a16="http://schemas.microsoft.com/office/drawing/2014/main" id="{294E7F67-5636-416C-A1EF-96A183C99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4057" b="9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9206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07B51-4049-4E18-A214-C27E736F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998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ok Antiqua"/>
                <a:cs typeface="Calibri Light"/>
              </a:rPr>
              <a:t>Project presented by: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E9E22-1AA2-40E9-91FC-A40C75FCB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9290" y="2121763"/>
            <a:ext cx="3764826" cy="1549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400" dirty="0">
                <a:latin typeface="Book Antiqua"/>
                <a:cs typeface="Calibri"/>
              </a:rPr>
              <a:t>Atharva </a:t>
            </a:r>
            <a:r>
              <a:rPr lang="en-US" sz="2400" dirty="0" err="1">
                <a:latin typeface="Book Antiqua"/>
                <a:cs typeface="Calibri"/>
              </a:rPr>
              <a:t>Jibhakate</a:t>
            </a:r>
            <a:endParaRPr lang="en-US" sz="2400" dirty="0">
              <a:latin typeface="Book Antiqua"/>
              <a:cs typeface="Calibri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dirty="0">
                <a:latin typeface="Book Antiqua"/>
                <a:cs typeface="Calibri"/>
              </a:rPr>
              <a:t>Pranav </a:t>
            </a:r>
            <a:r>
              <a:rPr lang="en-US" sz="2400" dirty="0" err="1">
                <a:latin typeface="Book Antiqua"/>
                <a:cs typeface="Calibri"/>
              </a:rPr>
              <a:t>Parnerkar</a:t>
            </a:r>
            <a:endParaRPr lang="en-US" sz="2400" dirty="0">
              <a:latin typeface="Book Antiqua"/>
              <a:cs typeface="Calibri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dirty="0">
                <a:latin typeface="Book Antiqua"/>
                <a:cs typeface="Calibri"/>
              </a:rPr>
              <a:t>Sahil Mondal</a:t>
            </a:r>
          </a:p>
        </p:txBody>
      </p:sp>
    </p:spTree>
    <p:extLst>
      <p:ext uri="{BB962C8B-B14F-4D97-AF65-F5344CB8AC3E}">
        <p14:creationId xmlns:p14="http://schemas.microsoft.com/office/powerpoint/2010/main" val="2194240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Covid Combat</vt:lpstr>
      <vt:lpstr>Problem Statement</vt:lpstr>
      <vt:lpstr>What is Covid Combat?</vt:lpstr>
      <vt:lpstr>Tech Stack</vt:lpstr>
      <vt:lpstr>System Flow</vt:lpstr>
      <vt:lpstr>Face Mask Detection</vt:lpstr>
      <vt:lpstr>Social Distancing Detection</vt:lpstr>
      <vt:lpstr>Face Attendance System  </vt:lpstr>
      <vt:lpstr>Project presented by: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407</cp:revision>
  <dcterms:created xsi:type="dcterms:W3CDTF">2020-12-19T05:09:21Z</dcterms:created>
  <dcterms:modified xsi:type="dcterms:W3CDTF">2020-12-20T11:08:09Z</dcterms:modified>
</cp:coreProperties>
</file>